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6.xml" ContentType="application/vnd.openxmlformats-officedocument.theme+xml"/>
  <Override PartName="/ppt/slideLayouts/slideLayout13.xml" ContentType="application/vnd.openxmlformats-officedocument.presentationml.slideLayout+xml"/>
  <Override PartName="/ppt/theme/theme7.xml" ContentType="application/vnd.openxmlformats-officedocument.theme+xml"/>
  <Override PartName="/ppt/slideLayouts/slideLayout14.xml" ContentType="application/vnd.openxmlformats-officedocument.presentationml.slideLayout+xml"/>
  <Override PartName="/ppt/theme/theme8.xml" ContentType="application/vnd.openxmlformats-officedocument.theme+xml"/>
  <Override PartName="/ppt/slideLayouts/slideLayout15.xml" ContentType="application/vnd.openxmlformats-officedocument.presentationml.slideLayout+xml"/>
  <Override PartName="/ppt/theme/theme9.xml" ContentType="application/vnd.openxmlformats-officedocument.theme+xml"/>
  <Override PartName="/ppt/slideLayouts/slideLayout16.xml" ContentType="application/vnd.openxmlformats-officedocument.presentationml.slideLayout+xml"/>
  <Override PartName="/ppt/theme/theme10.xml" ContentType="application/vnd.openxmlformats-officedocument.theme+xml"/>
  <Override PartName="/ppt/slideLayouts/slideLayout17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  <p:sldMasterId id="2147483652" r:id="rId3"/>
    <p:sldMasterId id="2147483654" r:id="rId4"/>
    <p:sldMasterId id="2147483656" r:id="rId5"/>
    <p:sldMasterId id="2147483658" r:id="rId6"/>
    <p:sldMasterId id="2147483666" r:id="rId7"/>
    <p:sldMasterId id="2147483668" r:id="rId8"/>
    <p:sldMasterId id="2147483670" r:id="rId9"/>
    <p:sldMasterId id="2147483672" r:id="rId10"/>
    <p:sldMasterId id="2147483674" r:id="rId11"/>
  </p:sldMasterIdLst>
  <p:notesMasterIdLst>
    <p:notesMasterId r:id="rId18"/>
  </p:notesMasterIdLst>
  <p:sldIdLst>
    <p:sldId id="256" r:id="rId12"/>
    <p:sldId id="257" r:id="rId13"/>
    <p:sldId id="258" r:id="rId14"/>
    <p:sldId id="259" r:id="rId15"/>
    <p:sldId id="260" r:id="rId16"/>
    <p:sldId id="261" r:id="rId17"/>
  </p:sldIdLst>
  <p:sldSz cx="12192000" cy="6858000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10" Type="http://schemas.openxmlformats.org/officeDocument/2006/relationships/slideMaster" Target="slideMasters/slideMaster10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D2E68F-0E3A-4288-A1C1-3265D45527B7}" type="datetimeFigureOut">
              <a:rPr lang="ru-RU" smtClean="0"/>
              <a:t>11.03.2025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4739E6-56CE-4716-936A-CD936B3F24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8396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4739E6-56CE-4716-936A-CD936B3F24BB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90060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4739E6-56CE-4716-936A-CD936B3F24BB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945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u="none" strike="noStrik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518112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16ADC68F-39A9-4675-B4AA-674B4B29BA1F}" type="slidenum">
              <a:t>‹#›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8"/>
          </p:nvPr>
        </p:nvSpPr>
        <p:spPr/>
        <p:txBody>
          <a:bodyPr/>
          <a:lstStyle/>
          <a:p>
            <a:fld id="{C38B59E7-70EE-4A4E-BA89-114DDFB124E5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u="none" strike="noStrik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8112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u="none" strike="noStrik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8"/>
          </p:nvPr>
        </p:nvSpPr>
        <p:spPr/>
        <p:txBody>
          <a:bodyPr/>
          <a:lstStyle/>
          <a:p>
            <a:fld id="{98EB5B10-7982-445A-9DBD-1673615932C6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8"/>
          </p:nvPr>
        </p:nvSpPr>
        <p:spPr/>
        <p:txBody>
          <a:bodyPr/>
          <a:lstStyle/>
          <a:p>
            <a:fld id="{4C64E0F7-B218-4D5F-9948-B274D54C2B41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1"/>
          </p:nvPr>
        </p:nvSpPr>
        <p:spPr/>
        <p:txBody>
          <a:bodyPr/>
          <a:lstStyle/>
          <a:p>
            <a:fld id="{5EC4AF97-3CC8-4B6A-8A7F-3302B258EACE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u="none" strike="noStrik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4"/>
          </p:nvPr>
        </p:nvSpPr>
        <p:spPr/>
        <p:txBody>
          <a:bodyPr/>
          <a:lstStyle/>
          <a:p>
            <a:fld id="{47257050-4FCA-48FC-9AAC-4D2934C402E7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2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7"/>
          </p:nvPr>
        </p:nvSpPr>
        <p:spPr/>
        <p:txBody>
          <a:bodyPr/>
          <a:lstStyle/>
          <a:p>
            <a:fld id="{37141A37-3DED-4C88-AC2B-32C29B0AD38C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2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0"/>
          </p:nvPr>
        </p:nvSpPr>
        <p:spPr/>
        <p:txBody>
          <a:bodyPr/>
          <a:lstStyle/>
          <a:p>
            <a:fld id="{9BD5C657-B696-47D1-990A-7BB1794D695D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2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3"/>
          </p:nvPr>
        </p:nvSpPr>
        <p:spPr/>
        <p:txBody>
          <a:bodyPr/>
          <a:lstStyle/>
          <a:p>
            <a:fld id="{AA41DEAF-978F-4325-910B-5F667C05D2F1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D81766BA-FD68-4FE5-9DD4-4E96D907C325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523C5D40-4E7D-4C36-BC18-DDA871711318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u="none" strike="noStrik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8112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u="none" strike="noStrik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8D46922B-1432-4CA5-AB30-2B23B4E40839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5"/>
          </p:nvPr>
        </p:nvSpPr>
        <p:spPr/>
        <p:txBody>
          <a:bodyPr/>
          <a:lstStyle/>
          <a:p>
            <a:fld id="{AFEA0126-20BE-400E-A67E-BB7747C0B42E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u="none" strike="noStrik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8"/>
          </p:nvPr>
        </p:nvSpPr>
        <p:spPr/>
        <p:txBody>
          <a:bodyPr/>
          <a:lstStyle/>
          <a:p>
            <a:fld id="{97B548AC-9EF9-43E0-A35D-4C2B79C2379C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u="none" strike="noStrik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25282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u="none" strike="noStrik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/>
          </p:nvPr>
        </p:nvSpPr>
        <p:spPr>
          <a:xfrm>
            <a:off x="3493080" y="1825560"/>
            <a:ext cx="25282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u="none" strike="noStrik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8"/>
          </p:nvPr>
        </p:nvSpPr>
        <p:spPr/>
        <p:txBody>
          <a:bodyPr/>
          <a:lstStyle/>
          <a:p>
            <a:fld id="{290F0396-052F-4330-B301-FF0A0EAD2B6A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u="none" strike="noStrik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518112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8"/>
          </p:nvPr>
        </p:nvSpPr>
        <p:spPr/>
        <p:txBody>
          <a:bodyPr/>
          <a:lstStyle/>
          <a:p>
            <a:fld id="{6E74A133-15E6-48FE-AF76-1AE0281F39AB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8"/>
          </p:nvPr>
        </p:nvSpPr>
        <p:spPr/>
        <p:txBody>
          <a:bodyPr/>
          <a:lstStyle/>
          <a:p>
            <a:fld id="{9D8025C4-5B19-44C3-8FE9-6B7EAAFFFF72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6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7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3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4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ru-RU" sz="6000" b="0" u="none" strike="noStrike">
                <a:solidFill>
                  <a:schemeClr val="dk1"/>
                </a:solidFill>
                <a:uFillTx/>
                <a:latin typeface="Calibri Light"/>
              </a:rPr>
              <a:t>Образец заголовка</a:t>
            </a:r>
            <a:endParaRPr lang="ru-RU" sz="6000" b="0" u="none" strike="noStrik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dt" idx="1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ru-RU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ru-RU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&lt;дата/время&gt;</a:t>
            </a:r>
            <a:endParaRPr lang="ru-RU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 idx="2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ru-RU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ru-RU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&lt;нижний колонтитул&gt;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sldNum" idx="3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ru-RU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3996D30D-549B-4146-A61B-8837D8196E3E}" type="slidenum">
              <a:rPr lang="ru-RU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‹#›</a:t>
            </a:fld>
            <a:endParaRPr lang="ru-RU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u="none" strike="noStrike">
                <a:solidFill>
                  <a:schemeClr val="dk1"/>
                </a:solidFill>
                <a:uFillTx/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u="none" strike="noStrike">
                <a:solidFill>
                  <a:schemeClr val="dk1"/>
                </a:solidFill>
                <a:uFillTx/>
                <a:latin typeface="Calibri"/>
              </a:rPr>
              <a:t>Второй уровень структуры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/>
                </a:solidFill>
                <a:uFillTx/>
                <a:latin typeface="Calibri"/>
              </a:rPr>
              <a:t>Третий уровень структуры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chemeClr val="dk1"/>
                </a:solidFill>
                <a:uFillTx/>
                <a:latin typeface="Calibri"/>
              </a:rPr>
              <a:t>Четвёртый уровень структуры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u="none" strike="noStrike">
                <a:solidFill>
                  <a:schemeClr val="dk1"/>
                </a:solidFill>
                <a:uFillTx/>
                <a:latin typeface="Calibri"/>
              </a:rPr>
              <a:t>Пятый уровень структуры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u="none" strike="noStrike">
                <a:solidFill>
                  <a:schemeClr val="dk1"/>
                </a:solidFill>
                <a:uFillTx/>
                <a:latin typeface="Calibri"/>
              </a:rPr>
              <a:t>Шестой уровень структуры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u="none" strike="noStrike">
                <a:solidFill>
                  <a:schemeClr val="dk1"/>
                </a:solidFill>
                <a:uFillTx/>
                <a:latin typeface="Calibri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839880" y="457200"/>
            <a:ext cx="3931920" cy="15998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ru-RU" sz="3200" b="0" u="none" strike="noStrike">
                <a:solidFill>
                  <a:schemeClr val="dk1"/>
                </a:solidFill>
                <a:uFillTx/>
                <a:latin typeface="Calibri Light"/>
              </a:rPr>
              <a:t>Образец заголовка</a:t>
            </a:r>
            <a:endParaRPr lang="ru-RU" sz="3200" b="0" u="none" strike="noStrik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5183280" y="987480"/>
            <a:ext cx="6171840" cy="4873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u="none" strike="noStrike">
                <a:solidFill>
                  <a:schemeClr val="dk1"/>
                </a:solidFill>
                <a:uFillTx/>
                <a:latin typeface="Calibri"/>
              </a:rPr>
              <a:t>Образец текста</a:t>
            </a: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800" b="0" u="none" strike="noStrike">
                <a:solidFill>
                  <a:schemeClr val="dk1"/>
                </a:solidFill>
                <a:uFillTx/>
                <a:latin typeface="Calibri"/>
              </a:rPr>
              <a:t>Второй уровень</a:t>
            </a: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u="none" strike="noStrike">
                <a:solidFill>
                  <a:schemeClr val="dk1"/>
                </a:solidFill>
                <a:uFillTx/>
                <a:latin typeface="Calibri"/>
              </a:rPr>
              <a:t>Третий уровень</a:t>
            </a: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000" b="0" u="none" strike="noStrike">
                <a:solidFill>
                  <a:schemeClr val="dk1"/>
                </a:solidFill>
                <a:uFillTx/>
                <a:latin typeface="Calibri"/>
              </a:rPr>
              <a:t>Четвертый уровень</a:t>
            </a: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000" b="0" u="none" strike="noStrike">
                <a:solidFill>
                  <a:schemeClr val="dk1"/>
                </a:solidFill>
                <a:uFillTx/>
                <a:latin typeface="Calibri"/>
              </a:rPr>
              <a:t>Пятый уровень</a:t>
            </a: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839880" y="2057400"/>
            <a:ext cx="3931920" cy="3811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1600" b="0" u="none" strike="noStrike">
                <a:solidFill>
                  <a:schemeClr val="dk1"/>
                </a:solidFill>
                <a:uFillTx/>
                <a:latin typeface="Calibri"/>
              </a:rPr>
              <a:t>Образец текста</a:t>
            </a:r>
          </a:p>
        </p:txBody>
      </p:sp>
      <p:sp>
        <p:nvSpPr>
          <p:cNvPr id="62" name="PlaceHolder 4"/>
          <p:cNvSpPr>
            <a:spLocks noGrp="1"/>
          </p:cNvSpPr>
          <p:nvPr>
            <p:ph type="dt" idx="28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ru-RU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ru-RU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 </a:t>
            </a:r>
            <a:endParaRPr lang="ru-RU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63" name="PlaceHolder 5"/>
          <p:cNvSpPr>
            <a:spLocks noGrp="1"/>
          </p:cNvSpPr>
          <p:nvPr>
            <p:ph type="ftr" idx="29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ru-RU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ru-RU" sz="1400" b="0" u="none" strike="noStrike">
                <a:solidFill>
                  <a:srgbClr val="000000"/>
                </a:solidFill>
                <a:uFillTx/>
                <a:latin typeface="Times New Roman"/>
              </a:rPr>
              <a:t> </a:t>
            </a:r>
          </a:p>
        </p:txBody>
      </p:sp>
      <p:sp>
        <p:nvSpPr>
          <p:cNvPr id="64" name="PlaceHolder 6"/>
          <p:cNvSpPr>
            <a:spLocks noGrp="1"/>
          </p:cNvSpPr>
          <p:nvPr>
            <p:ph type="sldNum" idx="30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ru-RU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CCF2EDFC-5CAB-41F2-8D14-BB75FE1D9B9F}" type="slidenum">
              <a:rPr lang="ru-RU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‹#›</a:t>
            </a:fld>
            <a:endParaRPr lang="ru-RU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839880" y="457200"/>
            <a:ext cx="3931920" cy="15998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ru-RU" sz="3200" b="0" u="none" strike="noStrike">
                <a:solidFill>
                  <a:schemeClr val="dk1"/>
                </a:solidFill>
                <a:uFillTx/>
                <a:latin typeface="Calibri Light"/>
              </a:rPr>
              <a:t>Образец заголовка</a:t>
            </a:r>
            <a:endParaRPr lang="ru-RU" sz="3200" b="0" u="none" strike="noStrik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5183280" y="987480"/>
            <a:ext cx="6171840" cy="4873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u="none" strike="noStrike">
                <a:solidFill>
                  <a:schemeClr val="dk1"/>
                </a:solidFill>
                <a:uFillTx/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3200" b="0" u="none" strike="noStrike">
                <a:solidFill>
                  <a:schemeClr val="dk1"/>
                </a:solidFill>
                <a:uFillTx/>
                <a:latin typeface="Calibri"/>
              </a:rPr>
              <a:t>Второй уровень структуры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u="none" strike="noStrike">
                <a:solidFill>
                  <a:schemeClr val="dk1"/>
                </a:solidFill>
                <a:uFillTx/>
                <a:latin typeface="Calibri"/>
              </a:rPr>
              <a:t>Третий уровень структуры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3200" b="0" u="none" strike="noStrike">
                <a:solidFill>
                  <a:schemeClr val="dk1"/>
                </a:solidFill>
                <a:uFillTx/>
                <a:latin typeface="Calibri"/>
              </a:rPr>
              <a:t>Четвёртый уровень структуры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u="none" strike="noStrike">
                <a:solidFill>
                  <a:schemeClr val="dk1"/>
                </a:solidFill>
                <a:uFillTx/>
                <a:latin typeface="Calibri"/>
              </a:rPr>
              <a:t>Пятый уровень структуры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u="none" strike="noStrike">
                <a:solidFill>
                  <a:schemeClr val="dk1"/>
                </a:solidFill>
                <a:uFillTx/>
                <a:latin typeface="Calibri"/>
              </a:rPr>
              <a:t>Шестой уровень структуры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u="none" strike="noStrike">
                <a:solidFill>
                  <a:schemeClr val="dk1"/>
                </a:solidFill>
                <a:uFillTx/>
                <a:latin typeface="Calibri"/>
              </a:rPr>
              <a:t>Седьмой уровень структуры</a:t>
            </a: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839880" y="2057400"/>
            <a:ext cx="3931920" cy="3811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1600" b="0" u="none" strike="noStrike">
                <a:solidFill>
                  <a:schemeClr val="dk1"/>
                </a:solidFill>
                <a:uFillTx/>
                <a:latin typeface="Calibri"/>
              </a:rPr>
              <a:t>Образец текста</a:t>
            </a:r>
          </a:p>
        </p:txBody>
      </p:sp>
      <p:sp>
        <p:nvSpPr>
          <p:cNvPr id="68" name="PlaceHolder 4"/>
          <p:cNvSpPr>
            <a:spLocks noGrp="1"/>
          </p:cNvSpPr>
          <p:nvPr>
            <p:ph type="dt" idx="31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ru-RU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ru-RU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 </a:t>
            </a:r>
            <a:endParaRPr lang="ru-RU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69" name="PlaceHolder 5"/>
          <p:cNvSpPr>
            <a:spLocks noGrp="1"/>
          </p:cNvSpPr>
          <p:nvPr>
            <p:ph type="ftr" idx="32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ru-RU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ru-RU" sz="1400" b="0" u="none" strike="noStrike">
                <a:solidFill>
                  <a:srgbClr val="000000"/>
                </a:solidFill>
                <a:uFillTx/>
                <a:latin typeface="Times New Roman"/>
              </a:rPr>
              <a:t> </a:t>
            </a:r>
          </a:p>
        </p:txBody>
      </p:sp>
      <p:sp>
        <p:nvSpPr>
          <p:cNvPr id="70" name="PlaceHolder 6"/>
          <p:cNvSpPr>
            <a:spLocks noGrp="1"/>
          </p:cNvSpPr>
          <p:nvPr>
            <p:ph type="sldNum" idx="33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ru-RU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0F30FE91-486A-45C0-BD3B-ACC7A43DA8D9}" type="slidenum">
              <a:rPr lang="ru-RU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‹#›</a:t>
            </a:fld>
            <a:endParaRPr lang="ru-RU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ru-RU" sz="4400" b="0" u="none" strike="noStrike">
                <a:solidFill>
                  <a:schemeClr val="dk1"/>
                </a:solidFill>
                <a:uFillTx/>
                <a:latin typeface="Calibri Light"/>
              </a:rPr>
              <a:t>Образец заголовка</a:t>
            </a:r>
            <a:endParaRPr lang="ru-RU" sz="4400" b="0" u="none" strike="noStrik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vert="eaVert"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800" b="0" u="none" strike="noStrike">
                <a:solidFill>
                  <a:schemeClr val="dk1"/>
                </a:solidFill>
                <a:uFillTx/>
                <a:latin typeface="Calibri"/>
              </a:rPr>
              <a:t>Образец текста</a:t>
            </a: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u="none" strike="noStrike">
                <a:solidFill>
                  <a:schemeClr val="dk1"/>
                </a:solidFill>
                <a:uFillTx/>
                <a:latin typeface="Calibri"/>
              </a:rPr>
              <a:t>Второй уровень</a:t>
            </a: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000" b="0" u="none" strike="noStrike">
                <a:solidFill>
                  <a:schemeClr val="dk1"/>
                </a:solidFill>
                <a:uFillTx/>
                <a:latin typeface="Calibri"/>
              </a:rPr>
              <a:t>Третий уровень</a:t>
            </a: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1800" b="0" u="none" strike="noStrike">
                <a:solidFill>
                  <a:schemeClr val="dk1"/>
                </a:solidFill>
                <a:uFillTx/>
                <a:latin typeface="Calibri"/>
              </a:rPr>
              <a:t>Четвертый уровень</a:t>
            </a: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1800" b="0" u="none" strike="noStrike">
                <a:solidFill>
                  <a:schemeClr val="dk1"/>
                </a:solidFill>
                <a:uFillTx/>
                <a:latin typeface="Calibri"/>
              </a:rPr>
              <a:t>Пятый уровень</a:t>
            </a:r>
          </a:p>
        </p:txBody>
      </p:sp>
      <p:sp>
        <p:nvSpPr>
          <p:cNvPr id="9" name="PlaceHolder 3"/>
          <p:cNvSpPr>
            <a:spLocks noGrp="1"/>
          </p:cNvSpPr>
          <p:nvPr>
            <p:ph type="dt" idx="4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ru-RU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ru-RU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 </a:t>
            </a:r>
            <a:endParaRPr lang="ru-RU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0" name="PlaceHolder 4"/>
          <p:cNvSpPr>
            <a:spLocks noGrp="1"/>
          </p:cNvSpPr>
          <p:nvPr>
            <p:ph type="ftr" idx="5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ru-RU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ru-RU" sz="1400" b="0" u="none" strike="noStrike">
                <a:solidFill>
                  <a:srgbClr val="000000"/>
                </a:solidFill>
                <a:uFillTx/>
                <a:latin typeface="Times New Roman"/>
              </a:rPr>
              <a:t> </a:t>
            </a:r>
          </a:p>
        </p:txBody>
      </p:sp>
      <p:sp>
        <p:nvSpPr>
          <p:cNvPr id="11" name="PlaceHolder 5"/>
          <p:cNvSpPr>
            <a:spLocks noGrp="1"/>
          </p:cNvSpPr>
          <p:nvPr>
            <p:ph type="sldNum" idx="6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ru-RU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3C9DF57D-8EE1-49D8-9078-DB53292F8F80}" type="slidenum">
              <a:rPr lang="ru-RU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‹#›</a:t>
            </a:fld>
            <a:endParaRPr lang="ru-RU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724960" y="365040"/>
            <a:ext cx="2628720" cy="5811480"/>
          </a:xfrm>
          <a:prstGeom prst="rect">
            <a:avLst/>
          </a:prstGeom>
          <a:noFill/>
          <a:ln w="0">
            <a:noFill/>
          </a:ln>
        </p:spPr>
        <p:txBody>
          <a:bodyPr vert="eaVert"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ru-RU" sz="4400" b="0" u="none" strike="noStrike">
                <a:solidFill>
                  <a:schemeClr val="dk1"/>
                </a:solidFill>
                <a:uFillTx/>
                <a:latin typeface="Calibri Light"/>
              </a:rPr>
              <a:t>Образец заголовка</a:t>
            </a:r>
            <a:endParaRPr lang="ru-RU" sz="4400" b="0" u="none" strike="noStrik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838080" y="365040"/>
            <a:ext cx="7733880" cy="5811480"/>
          </a:xfrm>
          <a:prstGeom prst="rect">
            <a:avLst/>
          </a:prstGeom>
          <a:noFill/>
          <a:ln w="0">
            <a:noFill/>
          </a:ln>
        </p:spPr>
        <p:txBody>
          <a:bodyPr vert="eaVert"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800" b="0" u="none" strike="noStrike">
                <a:solidFill>
                  <a:schemeClr val="dk1"/>
                </a:solidFill>
                <a:uFillTx/>
                <a:latin typeface="Calibri"/>
              </a:rPr>
              <a:t>Образец текста</a:t>
            </a: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u="none" strike="noStrike">
                <a:solidFill>
                  <a:schemeClr val="dk1"/>
                </a:solidFill>
                <a:uFillTx/>
                <a:latin typeface="Calibri"/>
              </a:rPr>
              <a:t>Второй уровень</a:t>
            </a: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000" b="0" u="none" strike="noStrike">
                <a:solidFill>
                  <a:schemeClr val="dk1"/>
                </a:solidFill>
                <a:uFillTx/>
                <a:latin typeface="Calibri"/>
              </a:rPr>
              <a:t>Третий уровень</a:t>
            </a: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1800" b="0" u="none" strike="noStrike">
                <a:solidFill>
                  <a:schemeClr val="dk1"/>
                </a:solidFill>
                <a:uFillTx/>
                <a:latin typeface="Calibri"/>
              </a:rPr>
              <a:t>Четвертый уровень</a:t>
            </a: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1800" b="0" u="none" strike="noStrike">
                <a:solidFill>
                  <a:schemeClr val="dk1"/>
                </a:solidFill>
                <a:uFillTx/>
                <a:latin typeface="Calibri"/>
              </a:rPr>
              <a:t>Пятый уровень</a:t>
            </a:r>
          </a:p>
        </p:txBody>
      </p:sp>
      <p:sp>
        <p:nvSpPr>
          <p:cNvPr id="14" name="PlaceHolder 3"/>
          <p:cNvSpPr>
            <a:spLocks noGrp="1"/>
          </p:cNvSpPr>
          <p:nvPr>
            <p:ph type="dt" idx="7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ru-RU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ru-RU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 </a:t>
            </a:r>
            <a:endParaRPr lang="ru-RU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ftr" idx="8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ru-RU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ru-RU" sz="1400" b="0" u="none" strike="noStrike">
                <a:solidFill>
                  <a:srgbClr val="000000"/>
                </a:solidFill>
                <a:uFillTx/>
                <a:latin typeface="Times New Roman"/>
              </a:rPr>
              <a:t> </a:t>
            </a:r>
          </a:p>
        </p:txBody>
      </p:sp>
      <p:sp>
        <p:nvSpPr>
          <p:cNvPr id="16" name="PlaceHolder 5"/>
          <p:cNvSpPr>
            <a:spLocks noGrp="1"/>
          </p:cNvSpPr>
          <p:nvPr>
            <p:ph type="sldNum" idx="9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ru-RU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AE794D69-A350-4730-8BF9-EEA063B3EE67}" type="slidenum">
              <a:rPr lang="ru-RU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‹#›</a:t>
            </a:fld>
            <a:endParaRPr lang="ru-RU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ru-RU" sz="4400" b="0" u="none" strike="noStrike">
                <a:solidFill>
                  <a:schemeClr val="dk1"/>
                </a:solidFill>
                <a:uFillTx/>
                <a:latin typeface="Calibri Light"/>
              </a:rPr>
              <a:t>Образец заголовка</a:t>
            </a:r>
            <a:endParaRPr lang="ru-RU" sz="4400" b="0" u="none" strike="noStrik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800" b="0" u="none" strike="noStrike">
                <a:solidFill>
                  <a:schemeClr val="dk1"/>
                </a:solidFill>
                <a:uFillTx/>
                <a:latin typeface="Calibri"/>
              </a:rPr>
              <a:t>Образец текста</a:t>
            </a: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u="none" strike="noStrike">
                <a:solidFill>
                  <a:schemeClr val="dk1"/>
                </a:solidFill>
                <a:uFillTx/>
                <a:latin typeface="Calibri"/>
              </a:rPr>
              <a:t>Второй уровень</a:t>
            </a: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000" b="0" u="none" strike="noStrike">
                <a:solidFill>
                  <a:schemeClr val="dk1"/>
                </a:solidFill>
                <a:uFillTx/>
                <a:latin typeface="Calibri"/>
              </a:rPr>
              <a:t>Третий уровень</a:t>
            </a: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1800" b="0" u="none" strike="noStrike">
                <a:solidFill>
                  <a:schemeClr val="dk1"/>
                </a:solidFill>
                <a:uFillTx/>
                <a:latin typeface="Calibri"/>
              </a:rPr>
              <a:t>Четвертый уровень</a:t>
            </a: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1800" b="0" u="none" strike="noStrike">
                <a:solidFill>
                  <a:schemeClr val="dk1"/>
                </a:solidFill>
                <a:uFillTx/>
                <a:latin typeface="Calibri"/>
              </a:rPr>
              <a:t>Пятый уровень</a:t>
            </a:r>
          </a:p>
        </p:txBody>
      </p:sp>
      <p:sp>
        <p:nvSpPr>
          <p:cNvPr id="19" name="PlaceHolder 3"/>
          <p:cNvSpPr>
            <a:spLocks noGrp="1"/>
          </p:cNvSpPr>
          <p:nvPr>
            <p:ph type="dt" idx="10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ru-RU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ru-RU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 </a:t>
            </a:r>
            <a:endParaRPr lang="ru-RU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ftr" idx="11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ru-RU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ru-RU" sz="1400" b="0" u="none" strike="noStrike">
                <a:solidFill>
                  <a:srgbClr val="000000"/>
                </a:solidFill>
                <a:uFillTx/>
                <a:latin typeface="Times New Roman"/>
              </a:rPr>
              <a:t> </a:t>
            </a:r>
          </a:p>
        </p:txBody>
      </p:sp>
      <p:sp>
        <p:nvSpPr>
          <p:cNvPr id="21" name="PlaceHolder 5"/>
          <p:cNvSpPr>
            <a:spLocks noGrp="1"/>
          </p:cNvSpPr>
          <p:nvPr>
            <p:ph type="sldNum" idx="12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ru-RU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27A517F8-B0B7-4826-8CFE-EA97CD4D350B}" type="slidenum">
              <a:rPr lang="ru-RU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‹#›</a:t>
            </a:fld>
            <a:endParaRPr lang="ru-RU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831960" y="1709640"/>
            <a:ext cx="10515240" cy="2852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ru-RU" sz="6000" b="0" u="none" strike="noStrike">
                <a:solidFill>
                  <a:schemeClr val="dk1"/>
                </a:solidFill>
                <a:uFillTx/>
                <a:latin typeface="Calibri Light"/>
              </a:rPr>
              <a:t>Образец заголовка</a:t>
            </a:r>
            <a:endParaRPr lang="ru-RU" sz="6000" b="0" u="none" strike="noStrik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831960" y="4589640"/>
            <a:ext cx="10515240" cy="14997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24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Образец текста</a:t>
            </a:r>
            <a:endParaRPr lang="ru-RU" sz="2400" b="0" u="none" strike="noStrik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dt" idx="13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ru-RU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ru-RU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 </a:t>
            </a:r>
            <a:endParaRPr lang="ru-RU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ftr" idx="14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ru-RU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ru-RU" sz="1400" b="0" u="none" strike="noStrike">
                <a:solidFill>
                  <a:srgbClr val="000000"/>
                </a:solidFill>
                <a:uFillTx/>
                <a:latin typeface="Times New Roman"/>
              </a:rPr>
              <a:t> </a:t>
            </a:r>
          </a:p>
        </p:txBody>
      </p:sp>
      <p:sp>
        <p:nvSpPr>
          <p:cNvPr id="28" name="PlaceHolder 5"/>
          <p:cNvSpPr>
            <a:spLocks noGrp="1"/>
          </p:cNvSpPr>
          <p:nvPr>
            <p:ph type="sldNum" idx="15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ru-RU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012BB53E-7AF1-43FB-BFB9-9369B137F827}" type="slidenum">
              <a:rPr lang="ru-RU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‹#›</a:t>
            </a:fld>
            <a:endParaRPr lang="ru-RU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ru-RU" sz="4400" b="0" u="none" strike="noStrike">
                <a:solidFill>
                  <a:schemeClr val="dk1"/>
                </a:solidFill>
                <a:uFillTx/>
                <a:latin typeface="Calibri Light"/>
              </a:rPr>
              <a:t>Образец заголовка</a:t>
            </a:r>
            <a:endParaRPr lang="ru-RU" sz="4400" b="0" u="none" strike="noStrik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8112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800" b="0" u="none" strike="noStrike">
                <a:solidFill>
                  <a:schemeClr val="dk1"/>
                </a:solidFill>
                <a:uFillTx/>
                <a:latin typeface="Calibri"/>
              </a:rPr>
              <a:t>Образец текста</a:t>
            </a: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u="none" strike="noStrike">
                <a:solidFill>
                  <a:schemeClr val="dk1"/>
                </a:solidFill>
                <a:uFillTx/>
                <a:latin typeface="Calibri"/>
              </a:rPr>
              <a:t>Второй уровень</a:t>
            </a: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000" b="0" u="none" strike="noStrike">
                <a:solidFill>
                  <a:schemeClr val="dk1"/>
                </a:solidFill>
                <a:uFillTx/>
                <a:latin typeface="Calibri"/>
              </a:rPr>
              <a:t>Третий уровень</a:t>
            </a: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1800" b="0" u="none" strike="noStrike">
                <a:solidFill>
                  <a:schemeClr val="dk1"/>
                </a:solidFill>
                <a:uFillTx/>
                <a:latin typeface="Calibri"/>
              </a:rPr>
              <a:t>Четвертый уровень</a:t>
            </a: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1800" b="0" u="none" strike="noStrike">
                <a:solidFill>
                  <a:schemeClr val="dk1"/>
                </a:solidFill>
                <a:uFillTx/>
                <a:latin typeface="Calibri"/>
              </a:rPr>
              <a:t>Пятый уровень</a:t>
            </a: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172200" y="1825560"/>
            <a:ext cx="518112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800" b="0" u="none" strike="noStrike">
                <a:solidFill>
                  <a:schemeClr val="dk1"/>
                </a:solidFill>
                <a:uFillTx/>
                <a:latin typeface="Calibri"/>
              </a:rPr>
              <a:t>Образец текста</a:t>
            </a: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u="none" strike="noStrike">
                <a:solidFill>
                  <a:schemeClr val="dk1"/>
                </a:solidFill>
                <a:uFillTx/>
                <a:latin typeface="Calibri"/>
              </a:rPr>
              <a:t>Второй уровень</a:t>
            </a: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000" b="0" u="none" strike="noStrike">
                <a:solidFill>
                  <a:schemeClr val="dk1"/>
                </a:solidFill>
                <a:uFillTx/>
                <a:latin typeface="Calibri"/>
              </a:rPr>
              <a:t>Третий уровень</a:t>
            </a: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1800" b="0" u="none" strike="noStrike">
                <a:solidFill>
                  <a:schemeClr val="dk1"/>
                </a:solidFill>
                <a:uFillTx/>
                <a:latin typeface="Calibri"/>
              </a:rPr>
              <a:t>Четвертый уровень</a:t>
            </a: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1800" b="0" u="none" strike="noStrike">
                <a:solidFill>
                  <a:schemeClr val="dk1"/>
                </a:solidFill>
                <a:uFillTx/>
                <a:latin typeface="Calibri"/>
              </a:rPr>
              <a:t>Пятый уровень</a:t>
            </a:r>
          </a:p>
        </p:txBody>
      </p:sp>
      <p:sp>
        <p:nvSpPr>
          <p:cNvPr id="32" name="PlaceHolder 4"/>
          <p:cNvSpPr>
            <a:spLocks noGrp="1"/>
          </p:cNvSpPr>
          <p:nvPr>
            <p:ph type="dt" idx="16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ru-RU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ru-RU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 </a:t>
            </a:r>
            <a:endParaRPr lang="ru-RU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ftr" idx="17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ru-RU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ru-RU" sz="1400" b="0" u="none" strike="noStrike">
                <a:solidFill>
                  <a:srgbClr val="000000"/>
                </a:solidFill>
                <a:uFillTx/>
                <a:latin typeface="Times New Roman"/>
              </a:rPr>
              <a:t> </a:t>
            </a:r>
          </a:p>
        </p:txBody>
      </p:sp>
      <p:sp>
        <p:nvSpPr>
          <p:cNvPr id="34" name="PlaceHolder 6"/>
          <p:cNvSpPr>
            <a:spLocks noGrp="1"/>
          </p:cNvSpPr>
          <p:nvPr>
            <p:ph type="sldNum" idx="18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ru-RU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CF8EE6EE-3B25-4B12-9D02-4B35A4673124}" type="slidenum">
              <a:rPr lang="ru-RU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‹#›</a:t>
            </a:fld>
            <a:endParaRPr lang="ru-RU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8398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ru-RU" sz="4400" b="0" u="none" strike="noStrike">
                <a:solidFill>
                  <a:schemeClr val="dk1"/>
                </a:solidFill>
                <a:uFillTx/>
                <a:latin typeface="Calibri Light"/>
              </a:rPr>
              <a:t>Образец заголовка</a:t>
            </a:r>
            <a:endParaRPr lang="ru-RU" sz="4400" b="0" u="none" strike="noStrik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839880" y="1681200"/>
            <a:ext cx="5157360" cy="823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2400" b="1" u="none" strike="noStrike">
                <a:solidFill>
                  <a:schemeClr val="dk1"/>
                </a:solidFill>
                <a:uFillTx/>
                <a:latin typeface="Calibri"/>
              </a:rPr>
              <a:t>Образец текста</a:t>
            </a:r>
            <a:endParaRPr lang="ru-RU" sz="2400" b="0" u="none" strike="noStrik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 type="body"/>
          </p:nvPr>
        </p:nvSpPr>
        <p:spPr>
          <a:xfrm>
            <a:off x="839880" y="2505240"/>
            <a:ext cx="5157360" cy="3684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800" b="0" u="none" strike="noStrike">
                <a:solidFill>
                  <a:schemeClr val="dk1"/>
                </a:solidFill>
                <a:uFillTx/>
                <a:latin typeface="Calibri"/>
              </a:rPr>
              <a:t>Образец текста</a:t>
            </a: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u="none" strike="noStrike">
                <a:solidFill>
                  <a:schemeClr val="dk1"/>
                </a:solidFill>
                <a:uFillTx/>
                <a:latin typeface="Calibri"/>
              </a:rPr>
              <a:t>Второй уровень</a:t>
            </a: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000" b="0" u="none" strike="noStrike">
                <a:solidFill>
                  <a:schemeClr val="dk1"/>
                </a:solidFill>
                <a:uFillTx/>
                <a:latin typeface="Calibri"/>
              </a:rPr>
              <a:t>Третий уровень</a:t>
            </a: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1800" b="0" u="none" strike="noStrike">
                <a:solidFill>
                  <a:schemeClr val="dk1"/>
                </a:solidFill>
                <a:uFillTx/>
                <a:latin typeface="Calibri"/>
              </a:rPr>
              <a:t>Четвертый уровень</a:t>
            </a: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1800" b="0" u="none" strike="noStrike">
                <a:solidFill>
                  <a:schemeClr val="dk1"/>
                </a:solidFill>
                <a:uFillTx/>
                <a:latin typeface="Calibri"/>
              </a:rPr>
              <a:t>Пятый уровень</a:t>
            </a:r>
          </a:p>
        </p:txBody>
      </p:sp>
      <p:sp>
        <p:nvSpPr>
          <p:cNvPr id="46" name="PlaceHolder 4"/>
          <p:cNvSpPr>
            <a:spLocks noGrp="1"/>
          </p:cNvSpPr>
          <p:nvPr>
            <p:ph type="body"/>
          </p:nvPr>
        </p:nvSpPr>
        <p:spPr>
          <a:xfrm>
            <a:off x="6172200" y="1681200"/>
            <a:ext cx="5182920" cy="823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2400" b="1" u="none" strike="noStrike">
                <a:solidFill>
                  <a:schemeClr val="dk1"/>
                </a:solidFill>
                <a:uFillTx/>
                <a:latin typeface="Calibri"/>
              </a:rPr>
              <a:t>Образец текста</a:t>
            </a:r>
            <a:endParaRPr lang="ru-RU" sz="2400" b="0" u="none" strike="noStrik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47" name="PlaceHolder 5"/>
          <p:cNvSpPr>
            <a:spLocks noGrp="1"/>
          </p:cNvSpPr>
          <p:nvPr>
            <p:ph type="body"/>
          </p:nvPr>
        </p:nvSpPr>
        <p:spPr>
          <a:xfrm>
            <a:off x="6172200" y="2505240"/>
            <a:ext cx="5182920" cy="3684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800" b="0" u="none" strike="noStrike">
                <a:solidFill>
                  <a:schemeClr val="dk1"/>
                </a:solidFill>
                <a:uFillTx/>
                <a:latin typeface="Calibri"/>
              </a:rPr>
              <a:t>Образец текста</a:t>
            </a: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u="none" strike="noStrike">
                <a:solidFill>
                  <a:schemeClr val="dk1"/>
                </a:solidFill>
                <a:uFillTx/>
                <a:latin typeface="Calibri"/>
              </a:rPr>
              <a:t>Второй уровень</a:t>
            </a: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000" b="0" u="none" strike="noStrike">
                <a:solidFill>
                  <a:schemeClr val="dk1"/>
                </a:solidFill>
                <a:uFillTx/>
                <a:latin typeface="Calibri"/>
              </a:rPr>
              <a:t>Третий уровень</a:t>
            </a: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1800" b="0" u="none" strike="noStrike">
                <a:solidFill>
                  <a:schemeClr val="dk1"/>
                </a:solidFill>
                <a:uFillTx/>
                <a:latin typeface="Calibri"/>
              </a:rPr>
              <a:t>Четвертый уровень</a:t>
            </a: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1800" b="0" u="none" strike="noStrike">
                <a:solidFill>
                  <a:schemeClr val="dk1"/>
                </a:solidFill>
                <a:uFillTx/>
                <a:latin typeface="Calibri"/>
              </a:rPr>
              <a:t>Пятый уровень</a:t>
            </a:r>
          </a:p>
        </p:txBody>
      </p:sp>
      <p:sp>
        <p:nvSpPr>
          <p:cNvPr id="48" name="PlaceHolder 6"/>
          <p:cNvSpPr>
            <a:spLocks noGrp="1"/>
          </p:cNvSpPr>
          <p:nvPr>
            <p:ph type="dt" idx="19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ru-RU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ru-RU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 </a:t>
            </a:r>
            <a:endParaRPr lang="ru-RU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49" name="PlaceHolder 7"/>
          <p:cNvSpPr>
            <a:spLocks noGrp="1"/>
          </p:cNvSpPr>
          <p:nvPr>
            <p:ph type="ftr" idx="20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ru-RU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ru-RU" sz="1400" b="0" u="none" strike="noStrike">
                <a:solidFill>
                  <a:srgbClr val="000000"/>
                </a:solidFill>
                <a:uFillTx/>
                <a:latin typeface="Times New Roman"/>
              </a:rPr>
              <a:t> </a:t>
            </a:r>
          </a:p>
        </p:txBody>
      </p:sp>
      <p:sp>
        <p:nvSpPr>
          <p:cNvPr id="50" name="PlaceHolder 8"/>
          <p:cNvSpPr>
            <a:spLocks noGrp="1"/>
          </p:cNvSpPr>
          <p:nvPr>
            <p:ph type="sldNum" idx="21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ru-RU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AE950303-9516-4372-9B18-DCF5CE95CADF}" type="slidenum">
              <a:rPr lang="ru-RU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‹#›</a:t>
            </a:fld>
            <a:endParaRPr lang="ru-RU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ru-RU" sz="4400" b="0" u="none" strike="noStrike">
                <a:solidFill>
                  <a:schemeClr val="dk1"/>
                </a:solidFill>
                <a:uFillTx/>
                <a:latin typeface="Calibri Light"/>
              </a:rPr>
              <a:t>Образец заголовка</a:t>
            </a:r>
            <a:endParaRPr lang="ru-RU" sz="4400" b="0" u="none" strike="noStrik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dt" idx="22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ru-RU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ru-RU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 </a:t>
            </a:r>
            <a:endParaRPr lang="ru-RU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ftr" idx="23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ru-RU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ru-RU" sz="1400" b="0" u="none" strike="noStrike">
                <a:solidFill>
                  <a:srgbClr val="000000"/>
                </a:solidFill>
                <a:uFillTx/>
                <a:latin typeface="Times New Roman"/>
              </a:rPr>
              <a:t> </a:t>
            </a:r>
          </a:p>
        </p:txBody>
      </p:sp>
      <p:sp>
        <p:nvSpPr>
          <p:cNvPr id="54" name="PlaceHolder 4"/>
          <p:cNvSpPr>
            <a:spLocks noGrp="1"/>
          </p:cNvSpPr>
          <p:nvPr>
            <p:ph type="sldNum" idx="24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ru-RU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983A4DF8-D887-4AF1-8123-BAEC803DD0C4}" type="slidenum">
              <a:rPr lang="ru-RU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‹#›</a:t>
            </a:fld>
            <a:endParaRPr lang="ru-RU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dt" idx="25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ru-RU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ru-RU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 </a:t>
            </a:r>
            <a:endParaRPr lang="ru-RU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ftr" idx="26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ru-RU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ru-RU" sz="1400" b="0" u="none" strike="noStrike">
                <a:solidFill>
                  <a:srgbClr val="000000"/>
                </a:solidFill>
                <a:uFillTx/>
                <a:latin typeface="Times New Roman"/>
              </a:rPr>
              <a:t> </a:t>
            </a:r>
          </a:p>
        </p:txBody>
      </p:sp>
      <p:sp>
        <p:nvSpPr>
          <p:cNvPr id="58" name="PlaceHolder 3"/>
          <p:cNvSpPr>
            <a:spLocks noGrp="1"/>
          </p:cNvSpPr>
          <p:nvPr>
            <p:ph type="sldNum" idx="27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ru-RU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F86CFFD6-AD2E-42C0-BD05-94247052081D}" type="slidenum">
              <a:rPr lang="ru-RU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‹#›</a:t>
            </a:fld>
            <a:endParaRPr lang="ru-RU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Рисунок 4"/>
          <p:cNvPicPr/>
          <p:nvPr/>
        </p:nvPicPr>
        <p:blipFill>
          <a:blip r:embed="rId2"/>
          <a:stretch/>
        </p:blipFill>
        <p:spPr>
          <a:xfrm>
            <a:off x="3270600" y="4492800"/>
            <a:ext cx="5510880" cy="22626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ru-RU" sz="6000" b="0" u="none" strike="noStrike" dirty="0">
                <a:solidFill>
                  <a:srgbClr val="FF0000"/>
                </a:solidFill>
                <a:uFillTx/>
                <a:latin typeface="Times New Roman"/>
              </a:rPr>
              <a:t>Календарь Победы</a:t>
            </a:r>
            <a:endParaRPr lang="ru-RU" sz="6000" b="0" u="none" strike="noStrike" dirty="0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subTitle"/>
          </p:nvPr>
        </p:nvSpPr>
        <p:spPr>
          <a:xfrm>
            <a:off x="1523880" y="4046760"/>
            <a:ext cx="9143640" cy="1655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indent="0" algn="ctr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3200" b="0" u="none" strike="noStrike" dirty="0">
                <a:solidFill>
                  <a:schemeClr val="dk1"/>
                </a:solidFill>
                <a:uFillTx/>
                <a:latin typeface="Times New Roman"/>
              </a:rPr>
              <a:t>До 80-летия Победы осталось </a:t>
            </a:r>
            <a:endParaRPr lang="ru-RU" sz="3200" b="0" u="none" strike="noStrike" dirty="0">
              <a:solidFill>
                <a:srgbClr val="000000"/>
              </a:solidFill>
              <a:uFillTx/>
              <a:latin typeface="Arial"/>
            </a:endParaRPr>
          </a:p>
          <a:p>
            <a:pPr indent="0" algn="ctr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3200" b="0" u="none" strike="noStrike" dirty="0">
                <a:solidFill>
                  <a:srgbClr val="FF0000"/>
                </a:solidFill>
                <a:uFillTx/>
                <a:latin typeface="Times New Roman"/>
              </a:rPr>
              <a:t>53 </a:t>
            </a:r>
            <a:r>
              <a:rPr lang="ru-RU" sz="3200" b="0" u="none" strike="noStrike" dirty="0">
                <a:solidFill>
                  <a:srgbClr val="FF0000"/>
                </a:solidFill>
                <a:uFillTx/>
                <a:latin typeface="Times New Roman"/>
              </a:rPr>
              <a:t>дня</a:t>
            </a:r>
            <a:endParaRPr lang="ru-RU" sz="3200" b="0" u="none" strike="noStrike" dirty="0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74" name="Рисунок 5"/>
          <p:cNvPicPr/>
          <p:nvPr/>
        </p:nvPicPr>
        <p:blipFill>
          <a:blip r:embed="rId3"/>
          <a:stretch/>
        </p:blipFill>
        <p:spPr>
          <a:xfrm>
            <a:off x="11072880" y="0"/>
            <a:ext cx="1048680" cy="187488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rm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ru-RU" sz="3600" b="0" u="none" strike="noStrike" dirty="0">
                <a:solidFill>
                  <a:schemeClr val="dk1"/>
                </a:solidFill>
                <a:uFillTx/>
                <a:latin typeface="Times New Roman"/>
              </a:rPr>
              <a:t>Сводки Совинформбюро </a:t>
            </a:r>
            <a:r>
              <a:rPr sz="3600" dirty="0"/>
              <a:t/>
            </a:r>
            <a:br>
              <a:rPr sz="3600" dirty="0"/>
            </a:br>
            <a:r>
              <a:rPr lang="ru-RU" sz="3600" b="0" u="none" strike="noStrike" dirty="0">
                <a:solidFill>
                  <a:srgbClr val="000000"/>
                </a:solidFill>
                <a:uFillTx/>
                <a:latin typeface="Times New Roman"/>
              </a:rPr>
              <a:t>с </a:t>
            </a:r>
            <a:r>
              <a:rPr lang="en-US" sz="3600" b="0" u="none" strike="noStrike" dirty="0">
                <a:solidFill>
                  <a:srgbClr val="000000"/>
                </a:solidFill>
                <a:uFillTx/>
                <a:latin typeface="Times New Roman"/>
              </a:rPr>
              <a:t>17</a:t>
            </a:r>
            <a:r>
              <a:rPr lang="ru-RU" sz="3600" b="0" u="none" strike="noStrike" dirty="0">
                <a:solidFill>
                  <a:srgbClr val="000000"/>
                </a:solidFill>
                <a:uFillTx/>
                <a:latin typeface="Times New Roman"/>
              </a:rPr>
              <a:t> марта по </a:t>
            </a:r>
            <a:r>
              <a:rPr lang="en-US" sz="3600" b="0" u="none" strike="noStrike" dirty="0">
                <a:solidFill>
                  <a:srgbClr val="000000"/>
                </a:solidFill>
                <a:uFillTx/>
                <a:latin typeface="Times New Roman"/>
              </a:rPr>
              <a:t>23</a:t>
            </a:r>
            <a:r>
              <a:rPr lang="ru-RU" sz="3600" b="0" u="none" strike="noStrike" dirty="0">
                <a:solidFill>
                  <a:srgbClr val="000000"/>
                </a:solidFill>
                <a:uFillTx/>
                <a:latin typeface="Times New Roman"/>
              </a:rPr>
              <a:t> марта 1943 года</a:t>
            </a:r>
            <a:endParaRPr lang="ru-RU" sz="3600" b="0" u="none" strike="noStrike" dirty="0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337680" y="1825560"/>
            <a:ext cx="5681520" cy="4935458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343080" indent="-343080" defTabSz="914400">
              <a:lnSpc>
                <a:spcPct val="107000"/>
              </a:lnSpc>
              <a:spcBef>
                <a:spcPts val="1191"/>
              </a:spcBef>
              <a:spcAft>
                <a:spcPts val="992"/>
              </a:spcAft>
              <a:buClr>
                <a:srgbClr val="000000"/>
              </a:buClr>
              <a:buFont typeface="Wingdings" charset="2"/>
              <a:buChar char=""/>
            </a:pPr>
            <a:r>
              <a:rPr lang="ru-RU" sz="2000" b="0" u="none" strike="noStrike" dirty="0">
                <a:solidFill>
                  <a:schemeClr val="dk1"/>
                </a:solidFill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Закончились наступательные бои войск Северо-Западного фронта в районе Старая Русса, в результате которых южнее и юго-восточнее Старая Русса войска фронта ликвидировали плацдарм противника на восточном берегу р. Ловать и, продвинувшись на 20 км, к исходу дня вышли на р. Редья, где фронт стабилизировался до конца года.</a:t>
            </a:r>
            <a:endParaRPr lang="en-US" sz="2000" b="0" u="none" strike="noStrike" dirty="0">
              <a:solidFill>
                <a:schemeClr val="dk1"/>
              </a:solidFill>
              <a:uFillTx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3080" indent="-343080" defTabSz="914400">
              <a:lnSpc>
                <a:spcPct val="107000"/>
              </a:lnSpc>
              <a:spcBef>
                <a:spcPts val="1191"/>
              </a:spcBef>
              <a:spcAft>
                <a:spcPts val="992"/>
              </a:spcAft>
              <a:buClr>
                <a:srgbClr val="000000"/>
              </a:buClr>
              <a:buFont typeface="Wingdings" charset="2"/>
              <a:buChar char=""/>
            </a:pPr>
            <a:r>
              <a:rPr lang="ru-RU" sz="2000" b="0" u="none" strike="noStrike" dirty="0">
                <a:solidFill>
                  <a:schemeClr val="dk1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На Западном фронте советские войска вели наступательные бои и освободили железнодорожную станцию </a:t>
            </a:r>
            <a:r>
              <a:rPr lang="ru-RU" sz="2000" b="0" u="none" strike="noStrike" dirty="0" err="1">
                <a:solidFill>
                  <a:schemeClr val="dk1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Издешково</a:t>
            </a:r>
            <a:r>
              <a:rPr lang="ru-RU" sz="2000" b="0" u="none" strike="noStrike" dirty="0">
                <a:solidFill>
                  <a:schemeClr val="dk1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(Смоленская область).</a:t>
            </a:r>
          </a:p>
        </p:txBody>
      </p:sp>
      <p:pic>
        <p:nvPicPr>
          <p:cNvPr id="77" name="Рисунок 4"/>
          <p:cNvPicPr/>
          <p:nvPr/>
        </p:nvPicPr>
        <p:blipFill>
          <a:blip r:embed="rId2"/>
          <a:stretch/>
        </p:blipFill>
        <p:spPr>
          <a:xfrm>
            <a:off x="11158200" y="0"/>
            <a:ext cx="1033200" cy="18475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7713" y="2212560"/>
            <a:ext cx="5217087" cy="376645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ru-RU" sz="3600" b="0" u="none" strike="noStrike" dirty="0">
                <a:solidFill>
                  <a:srgbClr val="000000"/>
                </a:solidFill>
                <a:uFillTx/>
                <a:latin typeface="Times New Roman"/>
              </a:rPr>
              <a:t>Сводки Совинформбюро </a:t>
            </a:r>
            <a:r>
              <a:rPr sz="3600" dirty="0"/>
              <a:t/>
            </a:r>
            <a:br>
              <a:rPr sz="3600" dirty="0"/>
            </a:br>
            <a:r>
              <a:rPr lang="ru-RU" sz="3600" b="0" u="none" strike="noStrike" dirty="0">
                <a:solidFill>
                  <a:srgbClr val="000000"/>
                </a:solidFill>
                <a:uFillTx/>
                <a:latin typeface="Times New Roman"/>
              </a:rPr>
              <a:t>с </a:t>
            </a:r>
            <a:r>
              <a:rPr lang="en-US" sz="3600" b="0" u="none" strike="noStrike" dirty="0">
                <a:solidFill>
                  <a:srgbClr val="000000"/>
                </a:solidFill>
                <a:uFillTx/>
                <a:latin typeface="Times New Roman"/>
              </a:rPr>
              <a:t>17</a:t>
            </a:r>
            <a:r>
              <a:rPr lang="ru-RU" sz="3600" b="0" u="none" strike="noStrike" dirty="0">
                <a:solidFill>
                  <a:srgbClr val="000000"/>
                </a:solidFill>
                <a:uFillTx/>
                <a:latin typeface="Times New Roman"/>
              </a:rPr>
              <a:t> марта по </a:t>
            </a:r>
            <a:r>
              <a:rPr lang="en-US" sz="3600" b="0" u="none" strike="noStrike" dirty="0">
                <a:solidFill>
                  <a:srgbClr val="000000"/>
                </a:solidFill>
                <a:uFillTx/>
                <a:latin typeface="Times New Roman"/>
              </a:rPr>
              <a:t>23</a:t>
            </a:r>
            <a:r>
              <a:rPr lang="ru-RU" sz="3600" b="0" u="none" strike="noStrike" dirty="0">
                <a:solidFill>
                  <a:srgbClr val="000000"/>
                </a:solidFill>
                <a:uFillTx/>
                <a:latin typeface="Times New Roman"/>
              </a:rPr>
              <a:t> марта 1943 года</a:t>
            </a:r>
            <a:endParaRPr lang="ru-RU" sz="3600" b="0" u="none" strike="noStrike" dirty="0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/>
          </p:nvPr>
        </p:nvSpPr>
        <p:spPr>
          <a:xfrm>
            <a:off x="335545" y="1847520"/>
            <a:ext cx="5684256" cy="47917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343080" indent="-343080" defTabSz="914400">
              <a:lnSpc>
                <a:spcPct val="107000"/>
              </a:lnSpc>
              <a:spcBef>
                <a:spcPts val="1191"/>
              </a:spcBef>
              <a:spcAft>
                <a:spcPts val="992"/>
              </a:spcAft>
              <a:buClr>
                <a:srgbClr val="000000"/>
              </a:buClr>
              <a:buFont typeface="Wingdings" charset="2"/>
              <a:buChar char=""/>
            </a:pPr>
            <a:r>
              <a:rPr lang="ru-RU" sz="2100" b="0" u="none" strike="noStrike" dirty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Начался боевой рейд 13-й Костюковичской партизанской бригады с форсированием р. Днепр, </a:t>
            </a:r>
            <a:r>
              <a:rPr lang="ru-RU" sz="2100" b="0" u="none" strike="noStrike" dirty="0" err="1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Друть</a:t>
            </a:r>
            <a:r>
              <a:rPr lang="ru-RU" sz="2100" b="0" u="none" strike="noStrike" dirty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Проня.</a:t>
            </a:r>
            <a:endParaRPr lang="en-US" sz="2100" b="0" u="none" strike="noStrike" dirty="0">
              <a:solidFill>
                <a:srgbClr val="000000"/>
              </a:solidFill>
              <a:uFillTx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3080" indent="-343080" defTabSz="914400">
              <a:lnSpc>
                <a:spcPct val="107000"/>
              </a:lnSpc>
              <a:spcBef>
                <a:spcPts val="1191"/>
              </a:spcBef>
              <a:spcAft>
                <a:spcPts val="992"/>
              </a:spcAft>
              <a:buClr>
                <a:srgbClr val="000000"/>
              </a:buClr>
              <a:buFont typeface="Wingdings" charset="2"/>
              <a:buChar char=""/>
            </a:pPr>
            <a:r>
              <a:rPr lang="ru-RU" sz="2000" b="0" u="none" strike="noStrike" dirty="0">
                <a:solidFill>
                  <a:schemeClr val="dk1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Началась карательная операция гитлеровцев под кодовым названием "Громовой удар" против партизан и мирного населения в треугольнике Витебск - Полоцк - Невель.</a:t>
            </a:r>
            <a:endParaRPr lang="en-US" sz="2000" b="0" u="none" strike="noStrike" dirty="0">
              <a:solidFill>
                <a:schemeClr val="dk1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3080" indent="-343080" defTabSz="914400">
              <a:lnSpc>
                <a:spcPct val="107000"/>
              </a:lnSpc>
              <a:spcBef>
                <a:spcPts val="1191"/>
              </a:spcBef>
              <a:spcAft>
                <a:spcPts val="992"/>
              </a:spcAft>
              <a:buClr>
                <a:srgbClr val="000000"/>
              </a:buClr>
              <a:buFont typeface="Wingdings" charset="2"/>
              <a:buChar char=""/>
            </a:pPr>
            <a:r>
              <a:rPr lang="ru-RU" sz="2000" b="0" u="none" strike="noStrike" dirty="0">
                <a:solidFill>
                  <a:schemeClr val="dk1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Войска Центрального фронта перешли к обороне на рубеже Мценск, Новосиль, </a:t>
            </a:r>
            <a:r>
              <a:rPr lang="ru-RU" sz="2000" b="0" u="none" strike="noStrike" dirty="0" err="1">
                <a:solidFill>
                  <a:schemeClr val="dk1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Брянцево</a:t>
            </a:r>
            <a:r>
              <a:rPr lang="ru-RU" sz="2000" b="0" u="none" strike="noStrike" dirty="0">
                <a:solidFill>
                  <a:schemeClr val="dk1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Севск, Рыльск.</a:t>
            </a:r>
          </a:p>
        </p:txBody>
      </p:sp>
      <p:pic>
        <p:nvPicPr>
          <p:cNvPr id="82" name="Рисунок 4"/>
          <p:cNvPicPr/>
          <p:nvPr/>
        </p:nvPicPr>
        <p:blipFill>
          <a:blip r:embed="rId3"/>
          <a:stretch/>
        </p:blipFill>
        <p:spPr>
          <a:xfrm>
            <a:off x="11158200" y="0"/>
            <a:ext cx="1033200" cy="18475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5061" y="1899140"/>
            <a:ext cx="5779739" cy="468846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ru-RU" sz="3600" b="0" u="none" strike="noStrike" dirty="0">
                <a:solidFill>
                  <a:srgbClr val="000000"/>
                </a:solidFill>
                <a:uFillTx/>
                <a:latin typeface="Times New Roman"/>
              </a:rPr>
              <a:t>Сводки Совинформбюро </a:t>
            </a:r>
            <a:r>
              <a:rPr sz="3600" dirty="0"/>
              <a:t/>
            </a:r>
            <a:br>
              <a:rPr sz="3600" dirty="0"/>
            </a:br>
            <a:r>
              <a:rPr lang="ru-RU" sz="3600" b="0" u="none" strike="noStrike" dirty="0">
                <a:solidFill>
                  <a:srgbClr val="000000"/>
                </a:solidFill>
                <a:uFillTx/>
                <a:latin typeface="Times New Roman"/>
              </a:rPr>
              <a:t>с </a:t>
            </a:r>
            <a:r>
              <a:rPr lang="en-US" sz="3600" b="0" u="none" strike="noStrike" dirty="0">
                <a:solidFill>
                  <a:srgbClr val="000000"/>
                </a:solidFill>
                <a:uFillTx/>
                <a:latin typeface="Times New Roman"/>
              </a:rPr>
              <a:t>17</a:t>
            </a:r>
            <a:r>
              <a:rPr lang="ru-RU" sz="3600" b="0" u="none" strike="noStrike" dirty="0">
                <a:solidFill>
                  <a:srgbClr val="000000"/>
                </a:solidFill>
                <a:uFillTx/>
                <a:latin typeface="Times New Roman"/>
              </a:rPr>
              <a:t> марта по </a:t>
            </a:r>
            <a:r>
              <a:rPr lang="en-US" sz="3600" b="0" u="none" strike="noStrike" dirty="0">
                <a:solidFill>
                  <a:srgbClr val="000000"/>
                </a:solidFill>
                <a:uFillTx/>
                <a:latin typeface="Times New Roman"/>
              </a:rPr>
              <a:t>23</a:t>
            </a:r>
            <a:r>
              <a:rPr lang="ru-RU" sz="3600" b="0" u="none" strike="noStrike" dirty="0">
                <a:solidFill>
                  <a:srgbClr val="000000"/>
                </a:solidFill>
                <a:uFillTx/>
                <a:latin typeface="Times New Roman"/>
              </a:rPr>
              <a:t> марта 1944 года</a:t>
            </a:r>
            <a:endParaRPr lang="ru-RU" sz="3600" b="0" u="none" strike="noStrike" dirty="0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/>
          </p:nvPr>
        </p:nvSpPr>
        <p:spPr>
          <a:xfrm>
            <a:off x="200297" y="1690200"/>
            <a:ext cx="7210437" cy="5090846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343080" indent="-343080" defTabSz="914400">
              <a:lnSpc>
                <a:spcPct val="107000"/>
              </a:lnSpc>
              <a:spcBef>
                <a:spcPts val="1191"/>
              </a:spcBef>
              <a:spcAft>
                <a:spcPts val="992"/>
              </a:spcAft>
              <a:buClr>
                <a:srgbClr val="000000"/>
              </a:buClr>
              <a:buFont typeface="Wingdings" charset="2"/>
              <a:buChar char=""/>
            </a:pPr>
            <a:r>
              <a:rPr lang="ru-RU" sz="2000" b="0" u="none" strike="noStrike" dirty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Войска 1-го Украинского фронта освободили г. Дубно. </a:t>
            </a:r>
            <a:endParaRPr lang="en-US" sz="2000" b="0" u="none" strike="noStrike" dirty="0">
              <a:solidFill>
                <a:srgbClr val="000000"/>
              </a:solidFill>
              <a:uFillTx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3080" indent="-343080" defTabSz="914400">
              <a:lnSpc>
                <a:spcPct val="107000"/>
              </a:lnSpc>
              <a:spcBef>
                <a:spcPts val="1191"/>
              </a:spcBef>
              <a:spcAft>
                <a:spcPts val="992"/>
              </a:spcAft>
              <a:buClr>
                <a:srgbClr val="000000"/>
              </a:buClr>
              <a:buFont typeface="Wingdings" charset="2"/>
              <a:buChar char=""/>
            </a:pPr>
            <a:r>
              <a:rPr lang="ru-RU" sz="2000" b="0" u="none" strike="noStrike" dirty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Советские войска вступили на территорию Молдавии.</a:t>
            </a:r>
            <a:endParaRPr lang="en-US" sz="2000" b="0" u="none" strike="noStrike" dirty="0">
              <a:solidFill>
                <a:srgbClr val="000000"/>
              </a:solidFill>
              <a:uFillTx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3080" indent="-343080" defTabSz="914400">
              <a:lnSpc>
                <a:spcPct val="107000"/>
              </a:lnSpc>
              <a:spcBef>
                <a:spcPts val="1191"/>
              </a:spcBef>
              <a:spcAft>
                <a:spcPts val="992"/>
              </a:spcAft>
              <a:buClr>
                <a:srgbClr val="000000"/>
              </a:buClr>
              <a:buFont typeface="Wingdings" charset="2"/>
              <a:buChar char=""/>
            </a:pPr>
            <a:r>
              <a:rPr lang="ru-RU" sz="2000" b="0" u="none" strike="noStrike" dirty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Войска 2-го Украинского фронта юго-западнее города </a:t>
            </a:r>
            <a:r>
              <a:rPr lang="ru-RU" sz="2000" b="0" u="none" strike="noStrike" dirty="0" smtClean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Умань </a:t>
            </a:r>
            <a:r>
              <a:rPr lang="ru-RU" sz="2000" b="0" u="none" strike="noStrike" dirty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вышли на р. Днестр, форсировали реку, освободили г. Могилев-Подольский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</a:t>
            </a:r>
          </a:p>
          <a:p>
            <a:pPr marL="343080" indent="-343080" defTabSz="914400">
              <a:lnSpc>
                <a:spcPct val="107000"/>
              </a:lnSpc>
              <a:spcBef>
                <a:spcPts val="1191"/>
              </a:spcBef>
              <a:spcAft>
                <a:spcPts val="992"/>
              </a:spcAft>
              <a:buClr>
                <a:srgbClr val="000000"/>
              </a:buClr>
              <a:buFont typeface="Wingdings" charset="2"/>
              <a:buChar char=""/>
            </a:pPr>
            <a:r>
              <a:rPr lang="ru-RU" sz="2000" b="0" u="none" strike="noStrike" dirty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Войска 1-го Украинского фронта в ходе успешного наступления освободили гг. Винница, Червоноармейск, Литин и вышли в район Броды.</a:t>
            </a:r>
            <a:endParaRPr lang="en-US" sz="2000" b="0" u="none" strike="noStrike" dirty="0">
              <a:solidFill>
                <a:srgbClr val="000000"/>
              </a:solidFill>
              <a:uFillTx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3080" indent="-343080" defTabSz="914400">
              <a:lnSpc>
                <a:spcPct val="107000"/>
              </a:lnSpc>
              <a:spcBef>
                <a:spcPts val="1191"/>
              </a:spcBef>
              <a:spcAft>
                <a:spcPts val="992"/>
              </a:spcAft>
              <a:buClr>
                <a:srgbClr val="000000"/>
              </a:buClr>
              <a:buFont typeface="Wingdings" charset="2"/>
              <a:buChar char=""/>
            </a:pPr>
            <a:r>
              <a:rPr lang="ru-RU" sz="2000" b="0" u="none" strike="noStrike" dirty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Войска 1-го Украинского фронта нанесли новый удар на </a:t>
            </a:r>
            <a:r>
              <a:rPr lang="ru-RU" sz="2000" b="0" u="none" strike="noStrike" dirty="0" err="1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Черновицы</a:t>
            </a:r>
            <a:r>
              <a:rPr lang="ru-RU" sz="2000" b="0" u="none" strike="noStrike" dirty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и начали стремительное продвижение на юг.</a:t>
            </a:r>
          </a:p>
        </p:txBody>
      </p:sp>
      <p:pic>
        <p:nvPicPr>
          <p:cNvPr id="86" name="Рисунок 4"/>
          <p:cNvPicPr/>
          <p:nvPr/>
        </p:nvPicPr>
        <p:blipFill>
          <a:blip r:embed="rId2"/>
          <a:stretch/>
        </p:blipFill>
        <p:spPr>
          <a:xfrm>
            <a:off x="11158200" y="0"/>
            <a:ext cx="1033200" cy="18475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9421" y="3372977"/>
            <a:ext cx="5150931" cy="311222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838080" y="259073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ru-RU" sz="3600" b="0" u="none" strike="noStrike" dirty="0">
                <a:solidFill>
                  <a:srgbClr val="000000"/>
                </a:solidFill>
                <a:uFillTx/>
                <a:latin typeface="Times New Roman"/>
              </a:rPr>
              <a:t>Сводки Совинформбюро </a:t>
            </a:r>
            <a:r>
              <a:rPr sz="3600" dirty="0"/>
              <a:t/>
            </a:r>
            <a:br>
              <a:rPr sz="3600" dirty="0"/>
            </a:br>
            <a:r>
              <a:rPr lang="ru-RU" sz="3600" b="0" u="none" strike="noStrike" dirty="0">
                <a:solidFill>
                  <a:srgbClr val="000000"/>
                </a:solidFill>
                <a:uFillTx/>
                <a:latin typeface="Times New Roman"/>
              </a:rPr>
              <a:t>с </a:t>
            </a:r>
            <a:r>
              <a:rPr lang="en-US" sz="3600" b="0" u="none" strike="noStrike" dirty="0">
                <a:solidFill>
                  <a:srgbClr val="000000"/>
                </a:solidFill>
                <a:uFillTx/>
                <a:latin typeface="Times New Roman"/>
              </a:rPr>
              <a:t>17</a:t>
            </a:r>
            <a:r>
              <a:rPr lang="ru-RU" sz="3600" b="0" u="none" strike="noStrike" dirty="0">
                <a:solidFill>
                  <a:srgbClr val="000000"/>
                </a:solidFill>
                <a:uFillTx/>
                <a:latin typeface="Times New Roman"/>
              </a:rPr>
              <a:t> марта по </a:t>
            </a:r>
            <a:r>
              <a:rPr lang="en-US" sz="3600" b="0" u="none" strike="noStrike" dirty="0">
                <a:solidFill>
                  <a:srgbClr val="000000"/>
                </a:solidFill>
                <a:uFillTx/>
                <a:latin typeface="Times New Roman"/>
              </a:rPr>
              <a:t>23</a:t>
            </a:r>
            <a:r>
              <a:rPr lang="ru-RU" sz="3600" b="0" u="none" strike="noStrike" dirty="0">
                <a:solidFill>
                  <a:srgbClr val="000000"/>
                </a:solidFill>
                <a:uFillTx/>
                <a:latin typeface="Times New Roman"/>
              </a:rPr>
              <a:t> марта 1945 года</a:t>
            </a:r>
            <a:endParaRPr lang="ru-RU" sz="3600" b="0" u="none" strike="noStrike" dirty="0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/>
          </p:nvPr>
        </p:nvSpPr>
        <p:spPr>
          <a:xfrm>
            <a:off x="90535" y="1584233"/>
            <a:ext cx="6276736" cy="5115853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"/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Войска 46-й армии 2-го Украинского фронта вели наступательные бои по охвату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эстергомско-товарошской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группировки 6-й немецкой армии. Войска правого крыла 3-го Украинского фронта вклинились в оборону противника на 10 км и расширили фронт прорыва до 30 км.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"/>
            </a:pP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"/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Войска 6-й танковой и 9-й гвардейской армий 3-го Украинского фронта, ломая сопротивление противника, продолжали развивать наступление в направлении на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Веспрем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"/>
            </a:pP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"/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Войска 3-го Белорусского фронта, продолжая бои по уничтожению восточно-прусской группировки противника, заняли г.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Браунсберг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9" name="Рисунок 4"/>
          <p:cNvPicPr/>
          <p:nvPr/>
        </p:nvPicPr>
        <p:blipFill>
          <a:blip r:embed="rId2"/>
          <a:stretch/>
        </p:blipFill>
        <p:spPr>
          <a:xfrm>
            <a:off x="11158200" y="0"/>
            <a:ext cx="1033200" cy="18475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933" y="2029827"/>
            <a:ext cx="5809852" cy="371402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ru-RU" sz="3600" b="0" u="none" strike="noStrike" dirty="0">
                <a:solidFill>
                  <a:srgbClr val="000000"/>
                </a:solidFill>
                <a:uFillTx/>
                <a:latin typeface="Times New Roman"/>
              </a:rPr>
              <a:t>Сводки Совинформбюро </a:t>
            </a:r>
            <a:r>
              <a:rPr sz="3600" dirty="0"/>
              <a:t/>
            </a:r>
            <a:br>
              <a:rPr sz="3600" dirty="0"/>
            </a:br>
            <a:r>
              <a:rPr lang="ru-RU" sz="3600" b="0" u="none" strike="noStrike" dirty="0">
                <a:solidFill>
                  <a:srgbClr val="000000"/>
                </a:solidFill>
                <a:uFillTx/>
                <a:latin typeface="Times New Roman"/>
              </a:rPr>
              <a:t>с </a:t>
            </a:r>
            <a:r>
              <a:rPr lang="en-US" sz="3600" b="0" u="none" strike="noStrike" dirty="0">
                <a:solidFill>
                  <a:srgbClr val="000000"/>
                </a:solidFill>
                <a:uFillTx/>
                <a:latin typeface="Times New Roman"/>
              </a:rPr>
              <a:t>17</a:t>
            </a:r>
            <a:r>
              <a:rPr lang="ru-RU" sz="3600" b="0" u="none" strike="noStrike" dirty="0">
                <a:solidFill>
                  <a:srgbClr val="000000"/>
                </a:solidFill>
                <a:uFillTx/>
                <a:latin typeface="Times New Roman"/>
              </a:rPr>
              <a:t> марта по </a:t>
            </a:r>
            <a:r>
              <a:rPr lang="en-US" sz="3600" b="0" u="none" strike="noStrike" dirty="0">
                <a:solidFill>
                  <a:srgbClr val="000000"/>
                </a:solidFill>
                <a:uFillTx/>
                <a:latin typeface="Times New Roman"/>
              </a:rPr>
              <a:t>23</a:t>
            </a:r>
            <a:r>
              <a:rPr lang="ru-RU" sz="3600" b="0" u="none" strike="noStrike" dirty="0">
                <a:solidFill>
                  <a:srgbClr val="000000"/>
                </a:solidFill>
                <a:uFillTx/>
                <a:latin typeface="Times New Roman"/>
              </a:rPr>
              <a:t> марта 1945 года</a:t>
            </a:r>
            <a:endParaRPr lang="ru-RU" sz="3600" b="0" u="none" strike="noStrike" dirty="0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/>
          </p:nvPr>
        </p:nvSpPr>
        <p:spPr>
          <a:xfrm>
            <a:off x="155400" y="1847520"/>
            <a:ext cx="6600242" cy="4765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343080" indent="-343080" defTabSz="914400">
              <a:lnSpc>
                <a:spcPct val="107000"/>
              </a:lnSpc>
              <a:spcBef>
                <a:spcPts val="1101"/>
              </a:spcBef>
              <a:spcAft>
                <a:spcPts val="992"/>
              </a:spcAft>
              <a:buClr>
                <a:srgbClr val="000000"/>
              </a:buClr>
              <a:buFont typeface="Wingdings" charset="2"/>
              <a:buChar char=""/>
            </a:pPr>
            <a:r>
              <a:rPr lang="ru-RU" sz="20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Войска 3-го Украинского фронта, наступая в Венгрии в районе южнее </a:t>
            </a:r>
            <a:r>
              <a:rPr lang="ru-RU" sz="200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Секешфехервар</a:t>
            </a:r>
            <a:r>
              <a:rPr lang="ru-RU" sz="20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охватили фланги 6-й танковой армии СС и нанесли ей значительные потери.</a:t>
            </a:r>
            <a:endParaRPr lang="en-US" sz="200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3080" indent="-343080" defTabSz="914400">
              <a:lnSpc>
                <a:spcPct val="107000"/>
              </a:lnSpc>
              <a:spcBef>
                <a:spcPts val="0"/>
              </a:spcBef>
              <a:buClr>
                <a:srgbClr val="000000"/>
              </a:buClr>
              <a:buFont typeface="Wingdings" charset="2"/>
              <a:buChar char="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3080" indent="-343080" defTabSz="914400">
              <a:lnSpc>
                <a:spcPct val="107000"/>
              </a:lnSpc>
              <a:spcBef>
                <a:spcPts val="0"/>
              </a:spcBef>
              <a:buClr>
                <a:srgbClr val="000000"/>
              </a:buClr>
              <a:buFont typeface="Wingdings" charset="2"/>
              <a:buChar char="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Войска 1-го Украинского фронта в ходе успешно развивающегося наступления заняли гг. Нойштадт,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Козель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Штейнау,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Зюльц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Краппиц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Обер-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Глогау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Фалькенберг.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3080" indent="-343080" defTabSz="914400">
              <a:lnSpc>
                <a:spcPct val="107000"/>
              </a:lnSpc>
              <a:spcBef>
                <a:spcPts val="0"/>
              </a:spcBef>
              <a:buClr>
                <a:srgbClr val="000000"/>
              </a:buClr>
              <a:buFont typeface="Wingdings" charset="2"/>
              <a:buChar char="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3080" indent="-343080" defTabSz="914400">
              <a:lnSpc>
                <a:spcPct val="107000"/>
              </a:lnSpc>
              <a:spcBef>
                <a:spcPts val="1001"/>
              </a:spcBef>
              <a:spcAft>
                <a:spcPts val="992"/>
              </a:spcAft>
              <a:buClr>
                <a:srgbClr val="000000"/>
              </a:buClr>
              <a:buFont typeface="Wingdings" charset="2"/>
              <a:buChar char="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Войска 1-го Украинского фронта в ходе успешно развивающегося наступления заняли гг. Нойштадт,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Козель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Штейнау,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Зюльц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Краппиц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Обер-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Глогау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Фалькенберг.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3" name="Рисунок 4"/>
          <p:cNvPicPr/>
          <p:nvPr/>
        </p:nvPicPr>
        <p:blipFill>
          <a:blip r:embed="rId3"/>
          <a:stretch/>
        </p:blipFill>
        <p:spPr>
          <a:xfrm>
            <a:off x="11158200" y="0"/>
            <a:ext cx="1033200" cy="18475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9212" y="2969623"/>
            <a:ext cx="5681877" cy="352864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1735</TotalTime>
  <Words>381</Words>
  <Application>Microsoft Office PowerPoint</Application>
  <PresentationFormat>Широкоэкранный</PresentationFormat>
  <Paragraphs>30</Paragraphs>
  <Slides>6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11</vt:i4>
      </vt:variant>
      <vt:variant>
        <vt:lpstr>Заголовки слайдов</vt:lpstr>
      </vt:variant>
      <vt:variant>
        <vt:i4>6</vt:i4>
      </vt:variant>
    </vt:vector>
  </HeadingPairs>
  <TitlesOfParts>
    <vt:vector size="24" baseType="lpstr">
      <vt:lpstr>Aptos</vt:lpstr>
      <vt:lpstr>Arial</vt:lpstr>
      <vt:lpstr>Calibri</vt:lpstr>
      <vt:lpstr>Calibri Light</vt:lpstr>
      <vt:lpstr>Symbol</vt:lpstr>
      <vt:lpstr>Times New Roman</vt:lpstr>
      <vt:lpstr>Wingdings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Календарь Победы</vt:lpstr>
      <vt:lpstr>Сводки Совинформбюро  с 17 марта по 23 марта 1943 года</vt:lpstr>
      <vt:lpstr>Сводки Совинформбюро  с 17 марта по 23 марта 1943 года</vt:lpstr>
      <vt:lpstr>Сводки Совинформбюро  с 17 марта по 23 марта 1944 года</vt:lpstr>
      <vt:lpstr>Сводки Совинформбюро  с 17 марта по 23 марта 1945 года</vt:lpstr>
      <vt:lpstr>Сводки Совинформбюро  с 17 марта по 23 марта 1945 года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Календарь Победы</dc:title>
  <dc:subject/>
  <dc:creator>Пользователь Windows</dc:creator>
  <dc:description/>
  <cp:lastModifiedBy>Пользователь Windows</cp:lastModifiedBy>
  <cp:revision>32</cp:revision>
  <dcterms:created xsi:type="dcterms:W3CDTF">2025-01-18T03:10:59Z</dcterms:created>
  <dcterms:modified xsi:type="dcterms:W3CDTF">2025-03-11T02:03:39Z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Широкоэкранный</vt:lpwstr>
  </property>
  <property fmtid="{D5CDD505-2E9C-101B-9397-08002B2CF9AE}" pid="3" name="Slides">
    <vt:i4>6</vt:i4>
  </property>
</Properties>
</file>