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18"/>
  </p:notesMasterIdLst>
  <p:sldIdLst>
    <p:sldId id="256" r:id="rId12"/>
    <p:sldId id="257" r:id="rId13"/>
    <p:sldId id="258" r:id="rId14"/>
    <p:sldId id="259" r:id="rId15"/>
    <p:sldId id="260" r:id="rId16"/>
    <p:sldId id="261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2E68F-0E3A-4288-A1C1-3265D45527B7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39E6-56CE-4716-936A-CD936B3F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9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39E6-56CE-4716-936A-CD936B3F24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0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ADC68F-39A9-4675-B4AA-674B4B29BA1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38B59E7-70EE-4A4E-BA89-114DDFB124E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8EB5B10-7982-445A-9DBD-1673615932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4C64E0F7-B218-4D5F-9948-B274D54C2B4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5EC4AF97-3CC8-4B6A-8A7F-3302B258EAC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47257050-4FCA-48FC-9AAC-4D2934C402E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37141A37-3DED-4C88-AC2B-32C29B0AD38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9BD5C657-B696-47D1-990A-7BB1794D695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AA41DEAF-978F-4325-910B-5F667C05D2F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81766BA-FD68-4FE5-9DD4-4E96D907C3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23C5D40-4E7D-4C36-BC18-DDA87171131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D46922B-1432-4CA5-AB30-2B23B4E408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FEA0126-20BE-400E-A67E-BB7747C0B42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7B548AC-9EF9-43E0-A35D-4C2B79C2379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290F0396-052F-4330-B301-FF0A0EAD2B6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E74A133-15E6-48FE-AF76-1AE0281F39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D8025C4-5B19-44C3-8FE9-6B7EAAFFFF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96D30D-549B-4146-A61B-8837D8196E3E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4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F2EDFC-5CAB-41F2-8D14-BB75FE1D9B9F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0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30FE91-486A-45C0-BD3B-ACC7A43DA8D9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C9DF57D-8EE1-49D8-9078-DB53292F8F80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794D69-A350-4730-8BF9-EEA063B3EE6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A517F8-B0B7-4826-8CFE-EA97CD4D350B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12BB53E-7AF1-43FB-BFB9-9369B137F82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8EE6EE-3B25-4B12-9D02-4B35A467312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0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950303-9516-4372-9B18-DCF5CE95CADF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83A4DF8-D887-4AF1-8123-BAEC803DD0C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6CFFD6-AD2E-42C0-BD05-94247052081D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4"/>
          <p:cNvPicPr/>
          <p:nvPr/>
        </p:nvPicPr>
        <p:blipFill>
          <a:blip r:embed="rId2"/>
          <a:stretch/>
        </p:blipFill>
        <p:spPr>
          <a:xfrm>
            <a:off x="3270600" y="4492800"/>
            <a:ext cx="5510880" cy="226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u="none" strike="noStrike" dirty="0">
                <a:solidFill>
                  <a:srgbClr val="FF0000"/>
                </a:solidFill>
                <a:uFillTx/>
                <a:latin typeface="Times New Roman"/>
              </a:rPr>
              <a:t>Календарь Победы</a:t>
            </a:r>
            <a:endParaRPr lang="ru-RU" sz="60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1523880" y="40467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200" b="0" u="none" strike="noStrike" dirty="0">
                <a:solidFill>
                  <a:schemeClr val="dk1"/>
                </a:solidFill>
                <a:uFillTx/>
                <a:latin typeface="Times New Roman"/>
              </a:rPr>
              <a:t>До 80-летия Победы осталось </a:t>
            </a:r>
            <a:endParaRPr lang="ru-RU" sz="3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200" b="0" u="none" strike="noStrike" dirty="0">
                <a:solidFill>
                  <a:srgbClr val="FF0000"/>
                </a:solidFill>
                <a:uFillTx/>
                <a:latin typeface="Times New Roman"/>
              </a:rPr>
              <a:t>74 дня</a:t>
            </a:r>
            <a:endParaRPr lang="ru-RU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4" name="Рисунок 5"/>
          <p:cNvPicPr/>
          <p:nvPr/>
        </p:nvPicPr>
        <p:blipFill>
          <a:blip r:embed="rId3"/>
          <a:stretch/>
        </p:blipFill>
        <p:spPr>
          <a:xfrm>
            <a:off x="11072880" y="0"/>
            <a:ext cx="1048680" cy="1874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chemeClr val="dk1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24 февраля по 3 марта 1943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37680" y="1825560"/>
            <a:ext cx="5681520" cy="493545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7500" lnSpcReduction="20000"/>
          </a:bodyPr>
          <a:lstStyle/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400" b="0" u="none" strike="noStrike" dirty="0">
                <a:solidFill>
                  <a:schemeClr val="dk1"/>
                </a:solidFill>
                <a:uFillTx/>
                <a:latin typeface="Times New Roman"/>
                <a:ea typeface="Calibri"/>
              </a:rPr>
              <a:t>Закончилось наступление войск Брянского фронта на малоархангельском направлении. К исходу дня войска левого крыла Брянского фронта вышли на рубеж Новосиль, Малоархангельск, Рождественское.</a:t>
            </a: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400" b="0" u="none" strike="noStrike" dirty="0">
                <a:solidFill>
                  <a:schemeClr val="dk1"/>
                </a:solidFill>
                <a:uFillTx/>
                <a:latin typeface="Times New Roman"/>
                <a:ea typeface="Calibri"/>
              </a:rPr>
              <a:t>Войска Центрального фронта, развернувшись между Брянским и Воронежским фронтами на рубеже Рождественское, </a:t>
            </a:r>
            <a:r>
              <a:rPr lang="ru-RU" sz="2400" b="0" u="none" strike="noStrike" dirty="0" err="1">
                <a:solidFill>
                  <a:schemeClr val="dk1"/>
                </a:solidFill>
                <a:uFillTx/>
                <a:latin typeface="Times New Roman"/>
                <a:ea typeface="Calibri"/>
              </a:rPr>
              <a:t>Брянцево</a:t>
            </a:r>
            <a:r>
              <a:rPr lang="ru-RU" sz="2400" b="0" u="none" strike="noStrike" dirty="0">
                <a:solidFill>
                  <a:schemeClr val="dk1"/>
                </a:solidFill>
                <a:uFillTx/>
                <a:latin typeface="Times New Roman"/>
                <a:ea typeface="Calibri"/>
              </a:rPr>
              <a:t>, Беляево, перешли в наступление в общем направлении на Брянск.</a:t>
            </a: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400" b="0" u="none" strike="noStrike" dirty="0">
                <a:solidFill>
                  <a:schemeClr val="dk1"/>
                </a:solidFill>
                <a:uFillTx/>
                <a:latin typeface="Times New Roman"/>
                <a:ea typeface="Calibri"/>
              </a:rPr>
              <a:t>Западнее Краснодара советские войска штурмом овладели станицей Мингрельская, захвачены большие трофеи.</a:t>
            </a: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400" b="0" u="none" strike="noStrike" dirty="0">
                <a:solidFill>
                  <a:schemeClr val="dk1"/>
                </a:solidFill>
                <a:uFillTx/>
                <a:latin typeface="Times New Roman"/>
                <a:ea typeface="Calibri"/>
              </a:rPr>
              <a:t>Войсками  Калининского и Западного фронтов началась Ржевско-Вяземская операция.</a:t>
            </a: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endParaRPr lang="ru-RU" sz="2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7" name="Рисунок 4"/>
          <p:cNvPicPr/>
          <p:nvPr/>
        </p:nvPicPr>
        <p:blipFill>
          <a:blip r:embed="rId2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700" y="2464526"/>
            <a:ext cx="5684048" cy="3483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24 февраля по 3 марта 1943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335545" y="1701260"/>
            <a:ext cx="5440565" cy="47917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1900" b="0" u="none" strike="noStrike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Успешно закончилась Харьковская наступательная операция войск Воронежского фронта, которые полностью выполнили поставленные перед ними задачи. В ходе операции войска фронта продвинулись на 110-180 км, освободили гг. Харьков, Богодухов, Мерефа и, выйдя на линию Коренево, </a:t>
            </a:r>
            <a:r>
              <a:rPr lang="ru-RU" sz="1900" b="0" u="none" strike="noStrike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Хотень</a:t>
            </a:r>
            <a:r>
              <a:rPr lang="ru-RU" sz="1900" b="0" u="none" strike="noStrike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, Сумы, Гадяч, Опошня, </a:t>
            </a:r>
            <a:r>
              <a:rPr lang="ru-RU" sz="1900" b="0" u="none" strike="noStrike" dirty="0" err="1">
                <a:solidFill>
                  <a:srgbClr val="000000"/>
                </a:solidFill>
                <a:uFillTx/>
                <a:latin typeface="Times New Roman"/>
                <a:ea typeface="Calibri"/>
              </a:rPr>
              <a:t>Минковка</a:t>
            </a:r>
            <a:r>
              <a:rPr lang="ru-RU" sz="1900" b="0" u="none" strike="noStrike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.</a:t>
            </a:r>
          </a:p>
          <a:p>
            <a:pPr marL="343080" indent="-34308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Войска правого крыла Юго-Западного фронта, атакованные превосходящими силами противника, были вынуждены с боями отходить на север. К исходу дня они отошли на рубеж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Охочае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Сахновщина, Лозовая,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Барвенково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Краматорск.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endParaRPr lang="ru-RU" sz="19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7000"/>
              </a:lnSpc>
              <a:spcBef>
                <a:spcPts val="1001"/>
              </a:spcBef>
              <a:buNone/>
            </a:pPr>
            <a:endParaRPr lang="ru-RU" sz="19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1" name="Объект 5"/>
          <p:cNvPicPr/>
          <p:nvPr/>
        </p:nvPicPr>
        <p:blipFill>
          <a:blip r:embed="rId3"/>
          <a:stretch/>
        </p:blipFill>
        <p:spPr>
          <a:xfrm>
            <a:off x="6172200" y="2102040"/>
            <a:ext cx="5181120" cy="379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Рисунок 4"/>
          <p:cNvPicPr/>
          <p:nvPr/>
        </p:nvPicPr>
        <p:blipFill>
          <a:blip r:embed="rId4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24 февраля по 3 марта 1944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78352" y="1690200"/>
            <a:ext cx="6527415" cy="509084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Соединения 1-й Ударной армии 2-го Прибалтийского фронта и 54-й армии Ленинградского фронта, преодолевая ожесточенное сопротивление противника, ударом с северо-запада и юго-востока освободили город и железнодорожный узел Дно.</a:t>
            </a: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Войска 1-го Белорусского фронта ликвидировали немецкий плацдарм на левом берегу р. Днепр и освободили г. Рогачев.</a:t>
            </a: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Войска 2-го Прибалтийского фронта вели бои в районах Остров, Новоржев, Пустошка.</a:t>
            </a: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Войска Ленинградского и 2-го Прибалтийского фронтов по приказу Ставки ВГК перешли к обороне.</a:t>
            </a:r>
          </a:p>
        </p:txBody>
      </p:sp>
      <p:pic>
        <p:nvPicPr>
          <p:cNvPr id="86" name="Рисунок 4"/>
          <p:cNvPicPr/>
          <p:nvPr/>
        </p:nvPicPr>
        <p:blipFill>
          <a:blip r:embed="rId2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67" y="2943497"/>
            <a:ext cx="5015317" cy="2952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24 февраля по 3 марта 1945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92824" y="1742146"/>
            <a:ext cx="6153480" cy="511585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Войска 1-го Украинского фронта успешно завершили Нижне-Силезскую наступательную операцию. В результате наступления войска фронта продвинулись более чем на 200 км, вышли к р. Нейсе от ее устья до г.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Пенцих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Войска 2-го Украинского фронта после упорных оборонительных боев за плацдарм на западном берегу р.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были вынуждены оставить плацдарм и перейти к обороне на восточном берегу реки.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Войска 2-го Белорусского фронта вели успешные наступательные бои по разгрому померанской группировки противника, передовыми соединениями вышли в район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Бублиц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9" name="Рисунок 4"/>
          <p:cNvPicPr/>
          <p:nvPr/>
        </p:nvPicPr>
        <p:blipFill>
          <a:blip r:embed="rId2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502" y="2569028"/>
            <a:ext cx="5332109" cy="3589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24 февраля по 3 марта 1945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337680" y="1825560"/>
            <a:ext cx="6153480" cy="476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2-го Украинского фронта успешно наступали в Чехословакии северо-западнее и западнее г.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Лученец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3080" indent="-343080" defTabSz="914400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3-го Белорусского фронта вели ожесточенные бои с противником юго-западнее Кенигсберга, где противник опирался на систему долговременных укрепленных позиций.</a:t>
            </a:r>
          </a:p>
          <a:p>
            <a:pPr marL="343080" indent="-343080" defTabSz="914400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1-го Белорусского фронта, включившись в проведение Восточно-Померанской наступательной операции и взаимодействуя с войсками 2-го Белорусского фронта, перешли в наступление силами четырех общевойсковых, двух танковых армий и одного кавалерийского корпуса</a:t>
            </a:r>
            <a:endParaRPr lang="en-US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" name="Рисунок 4"/>
          <p:cNvPicPr/>
          <p:nvPr/>
        </p:nvPicPr>
        <p:blipFill>
          <a:blip r:embed="rId2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Объект 5"/>
          <p:cNvPicPr/>
          <p:nvPr/>
        </p:nvPicPr>
        <p:blipFill>
          <a:blip r:embed="rId3"/>
          <a:stretch/>
        </p:blipFill>
        <p:spPr>
          <a:xfrm>
            <a:off x="6491160" y="2055240"/>
            <a:ext cx="5545440" cy="3974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413</Words>
  <Application>Microsoft Office PowerPoint</Application>
  <PresentationFormat>Широкоэкранный</PresentationFormat>
  <Paragraphs>27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Календарь Победы</vt:lpstr>
      <vt:lpstr>Сводки Совинформбюро  с 24 февраля по 3 марта 1943 года</vt:lpstr>
      <vt:lpstr>Сводки Совинформбюро  с 24 февраля по 3 марта 1943 года</vt:lpstr>
      <vt:lpstr>Сводки Совинформбюро  с 24 февраля по 3 марта 1944 года</vt:lpstr>
      <vt:lpstr>Сводки Совинформбюро  с 24 февраля по 3 марта 1945 года</vt:lpstr>
      <vt:lpstr>Сводки Совинформбюро  с 24 февраля по 3 марта 1945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Победы</dc:title>
  <dc:subject/>
  <dc:creator>Пользователь Windows</dc:creator>
  <dc:description/>
  <cp:lastModifiedBy>Пользователь Windows</cp:lastModifiedBy>
  <cp:revision>29</cp:revision>
  <dcterms:created xsi:type="dcterms:W3CDTF">2025-01-18T03:10:59Z</dcterms:created>
  <dcterms:modified xsi:type="dcterms:W3CDTF">2025-02-21T11:57:50Z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6</vt:i4>
  </property>
</Properties>
</file>